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88" r:id="rId23"/>
    <p:sldId id="299" r:id="rId24"/>
    <p:sldId id="302" r:id="rId25"/>
    <p:sldId id="301" r:id="rId26"/>
    <p:sldId id="294" r:id="rId27"/>
    <p:sldId id="298" r:id="rId28"/>
    <p:sldId id="296" r:id="rId29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86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9F46B00-4AE8-52A2-6926-FC2F5DD1FA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05" y="0"/>
            <a:ext cx="11889505" cy="73152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0753" y="487679"/>
            <a:ext cx="5795008" cy="204825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02530" y="682752"/>
            <a:ext cx="4190238" cy="4584192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1722938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410754" y="2886797"/>
            <a:ext cx="5795010" cy="3608831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76" r:id="rId11"/>
    <p:sldLayoutId id="2147483661" r:id="rId12"/>
    <p:sldLayoutId id="2147483666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19.jpeg"/><Relationship Id="rId5" Type="http://schemas.openxmlformats.org/officeDocument/2006/relationships/image" Target="../media/image16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  <a:endParaRPr lang="en-US" dirty="0"/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rm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  <a:endParaRPr lang="en-US" sz="28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  <a:endParaRPr lang="en-US" dirty="0"/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1800" b="1" dirty="0" err="1"/>
              <a:t>Arduino</a:t>
            </a:r>
            <a:r>
              <a:rPr lang="en-US" sz="1800" b="1" dirty="0"/>
              <a:t> </a:t>
            </a:r>
            <a:r>
              <a:rPr lang="en-US" sz="1800" b="1" dirty="0" smtClean="0"/>
              <a:t>IDE</a:t>
            </a:r>
            <a:endParaRPr lang="en-US" sz="1800" dirty="0" smtClean="0"/>
          </a:p>
          <a:p>
            <a:endParaRPr lang="en-US" sz="18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/>
              <a:t>Integrated Development Environment for writing, compiling, and uploading code to </a:t>
            </a:r>
            <a:r>
              <a:rPr lang="en-US" sz="1800" dirty="0" err="1"/>
              <a:t>Arduino</a:t>
            </a:r>
            <a:r>
              <a:rPr lang="en-US" sz="1800" dirty="0"/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/>
              <a:t>Available for Windows, Mac, and Linux</a:t>
            </a:r>
            <a:r>
              <a:rPr lang="en-US" sz="1800" dirty="0" smtClean="0"/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Key </a:t>
            </a:r>
            <a:r>
              <a:rPr lang="en-US" sz="1800" b="1" dirty="0" smtClean="0"/>
              <a:t>Features</a:t>
            </a:r>
            <a:endParaRPr lang="en-US" sz="1800" dirty="0" smtClean="0"/>
          </a:p>
          <a:p>
            <a:endParaRPr lang="en-US" sz="18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b="1" dirty="0"/>
              <a:t>Code Editor</a:t>
            </a:r>
            <a:r>
              <a:rPr lang="en-US" sz="1800" dirty="0"/>
              <a:t>: Write and edit </a:t>
            </a:r>
            <a:r>
              <a:rPr lang="en-US" sz="1800" dirty="0" err="1"/>
              <a:t>Arduino</a:t>
            </a:r>
            <a:r>
              <a:rPr lang="en-US" sz="1800" dirty="0"/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b="1" dirty="0"/>
              <a:t>Compiler</a:t>
            </a:r>
            <a:r>
              <a:rPr lang="en-US" sz="1800" dirty="0"/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b="1" dirty="0" err="1" smtClean="0"/>
              <a:t>Uploader</a:t>
            </a:r>
            <a:r>
              <a:rPr lang="en-US" sz="1800" dirty="0"/>
              <a:t>: Transfer the compiled code to the </a:t>
            </a:r>
            <a:r>
              <a:rPr lang="en-US" sz="1800" dirty="0" err="1"/>
              <a:t>Arduino</a:t>
            </a:r>
            <a:r>
              <a:rPr lang="en-US" sz="1800" dirty="0"/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b="1" dirty="0"/>
              <a:t>Serial Monitor</a:t>
            </a:r>
            <a:r>
              <a:rPr lang="en-US" sz="1800" dirty="0"/>
              <a:t>: Communicate with the board and debug sketches using serial communication</a:t>
            </a:r>
            <a:r>
              <a:rPr lang="en-US" sz="1800" dirty="0" smtClean="0"/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800" dirty="0"/>
          </a:p>
          <a:p>
            <a:r>
              <a:rPr lang="en-US" sz="1800" b="1" dirty="0"/>
              <a:t>Programming </a:t>
            </a:r>
            <a:r>
              <a:rPr lang="en-US" sz="1800" b="1" dirty="0" smtClean="0"/>
              <a:t>Language</a:t>
            </a:r>
            <a:endParaRPr lang="en-US" sz="1800" dirty="0" smtClean="0"/>
          </a:p>
          <a:p>
            <a:endParaRPr lang="en-US" sz="1800" dirty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/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800" dirty="0"/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  <a:endParaRPr lang="en-US" sz="28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7" y="487680"/>
            <a:ext cx="10377420" cy="1463040"/>
          </a:xfrm>
        </p:spPr>
        <p:txBody>
          <a:bodyPr/>
          <a:lstStyle/>
          <a:p>
            <a:r>
              <a:rPr lang="en-US" dirty="0"/>
              <a:t>Speaking impact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137646" y="2829562"/>
            <a:ext cx="5259467" cy="3666066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35912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system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C00FF-6B42-7D84-7831-AACC4E18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753" y="487679"/>
            <a:ext cx="5795008" cy="2048256"/>
          </a:xfrm>
        </p:spPr>
        <p:txBody>
          <a:bodyPr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C7FC500-BBFB-3AA4-BEDE-038CB94FFF61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802530" y="682752"/>
            <a:ext cx="4190238" cy="4584192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E5C7B5A-A5C3-15D4-DF71-B692D28942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1154" y="2887136"/>
            <a:ext cx="5795010" cy="360849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62" y="6358938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2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145629"/>
            <a:ext cx="9534703" cy="1674707"/>
          </a:xfrm>
        </p:spPr>
        <p:txBody>
          <a:bodyPr/>
          <a:lstStyle/>
          <a:p>
            <a:r>
              <a:rPr lang="en-US" dirty="0"/>
              <a:t>Speaking engagement metrics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867</Words>
  <Application>Microsoft Office PowerPoint</Application>
  <PresentationFormat>Custom</PresentationFormat>
  <Paragraphs>141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Speaking impact </vt:lpstr>
      <vt:lpstr>Sensors </vt:lpstr>
      <vt:lpstr>Actuators </vt:lpstr>
      <vt:lpstr>Basic Electronic Component </vt:lpstr>
      <vt:lpstr>Communication</vt:lpstr>
      <vt:lpstr>Final tips &amp; takeaways</vt:lpstr>
      <vt:lpstr>Speaking engagement metrics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2024-07-26T18:03:06Z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